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F30A-74BA-4CD1-B735-73AD96F5CA3F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56FAB-816A-4CF1-AA40-8EB0688E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C889-3B4B-44A1-89D6-368D9E3BC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5575" y="904966"/>
            <a:ext cx="7277100" cy="699721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 پوستر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A9665-66F5-4CFF-953B-733150F1DD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43383"/>
            <a:ext cx="9144000" cy="1256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نام و نام خانوادگی نویسندگان</a:t>
            </a:r>
          </a:p>
          <a:p>
            <a:r>
              <a:rPr lang="fa-IR" dirty="0"/>
              <a:t>ایمیل نویسندگان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22FF6-F749-4234-8519-14A9578A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5385" y="628674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63374FA-9AE1-44E8-AF46-2E8AD2B53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023C-FA5D-4633-85C6-3D30B740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9998" y="62757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63374FA-9AE1-44E8-AF46-2E8AD2B53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BDF0A6-7749-488C-9873-ED0230908881}"/>
              </a:ext>
            </a:extLst>
          </p:cNvPr>
          <p:cNvSpPr/>
          <p:nvPr userDrawn="1"/>
        </p:nvSpPr>
        <p:spPr>
          <a:xfrm>
            <a:off x="8590085" y="6242532"/>
            <a:ext cx="3200400" cy="439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هجدهمین کنفرانس اموزش ریاضی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29C29-0176-43C3-B304-A4BC542D6197}"/>
              </a:ext>
            </a:extLst>
          </p:cNvPr>
          <p:cNvSpPr/>
          <p:nvPr userDrawn="1"/>
        </p:nvSpPr>
        <p:spPr>
          <a:xfrm>
            <a:off x="685801" y="6242532"/>
            <a:ext cx="4158762" cy="4396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0" dirty="0">
                <a:cs typeface="B Titr" panose="00000700000000000000" pitchFamily="2" charset="-78"/>
              </a:rPr>
              <a:t>9 الی 11 شهریور</a:t>
            </a:r>
            <a:endParaRPr lang="en-US" b="0" dirty="0"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D127B5-BD55-44AB-94D3-017238ABD857}"/>
              </a:ext>
            </a:extLst>
          </p:cNvPr>
          <p:cNvSpPr/>
          <p:nvPr userDrawn="1"/>
        </p:nvSpPr>
        <p:spPr>
          <a:xfrm>
            <a:off x="685801" y="422031"/>
            <a:ext cx="11104684" cy="5697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D845-FF49-4990-8763-166988536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22031"/>
            <a:ext cx="1748065" cy="12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3D9B-2D91-40DE-BFAC-8ADC392D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857" y="1585546"/>
            <a:ext cx="7277100" cy="699721"/>
          </a:xfrm>
        </p:spPr>
        <p:txBody>
          <a:bodyPr/>
          <a:lstStyle/>
          <a:p>
            <a:r>
              <a:rPr lang="fa-IR" dirty="0"/>
              <a:t>عنوان سخنرانی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DF836-D6F4-4FA2-AAAA-2DDA97236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783"/>
            <a:ext cx="9144000" cy="1256445"/>
          </a:xfrm>
        </p:spPr>
        <p:txBody>
          <a:bodyPr/>
          <a:lstStyle/>
          <a:p>
            <a:r>
              <a:rPr lang="fa-IR" dirty="0"/>
              <a:t>نام ونام خانوادگی نویسندگان</a:t>
            </a:r>
          </a:p>
          <a:p>
            <a:r>
              <a:rPr lang="fa-IR" dirty="0"/>
              <a:t>ایمیل نویسندگان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4009C-50CF-47BB-B2C2-A0A552CF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4068B-5141-43FF-8BA8-A451286B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B3FE-5614-4212-9C0D-5D442C572F4A}"/>
              </a:ext>
            </a:extLst>
          </p:cNvPr>
          <p:cNvSpPr txBox="1"/>
          <p:nvPr/>
        </p:nvSpPr>
        <p:spPr>
          <a:xfrm>
            <a:off x="3629025" y="26670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 این اسلاید مقدمه قرار خواهد گرفت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71544-5780-4C73-AA49-B4AC1C1E8D5F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7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04039-2F63-4437-B55D-248B60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1CD2-37B6-4B66-9DAB-D9D6EBDDA539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مطالب مهم مقاله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848C-674C-49C8-A70E-29C345CFAAFB}"/>
              </a:ext>
            </a:extLst>
          </p:cNvPr>
          <p:cNvSpPr txBox="1"/>
          <p:nvPr/>
        </p:nvSpPr>
        <p:spPr>
          <a:xfrm>
            <a:off x="3629025" y="2667000"/>
            <a:ext cx="750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فایل پی دی اف مربوط به مقاله شما در سایت قرار خواهد گرفت و اطلاع رسانی خواهد شد.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نکات مهم مقاله به مخاطب شما کمک خواهد کرد تا راحت تر با نوع تحقیق شما آشنا شود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فایل ارائه خویش را طوری آماده کنید که </a:t>
            </a:r>
            <a:r>
              <a:rPr lang="fa-IR" sz="2400">
                <a:cs typeface="B Nazanin" panose="00000400000000000000" pitchFamily="2" charset="-78"/>
              </a:rPr>
              <a:t>بتوانید سخنرانی </a:t>
            </a:r>
            <a:r>
              <a:rPr lang="fa-IR" sz="2400" dirty="0">
                <a:cs typeface="B Nazanin" panose="00000400000000000000" pitchFamily="2" charset="-78"/>
              </a:rPr>
              <a:t>خویش را در 20 دقیقه انجام دهید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76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EB676-C6DB-4188-A7EC-755FBFBE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F4CD4-03FA-471C-B5CA-9A1C7149E311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A476-6926-4270-91FE-63FFFE827F5A}"/>
              </a:ext>
            </a:extLst>
          </p:cNvPr>
          <p:cNvSpPr txBox="1"/>
          <p:nvPr/>
        </p:nvSpPr>
        <p:spPr>
          <a:xfrm>
            <a:off x="3629025" y="26670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 این بخش مراجع قرار خواهند گرفت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90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Calibri</vt:lpstr>
      <vt:lpstr>Arial</vt:lpstr>
      <vt:lpstr>Office Theme</vt:lpstr>
      <vt:lpstr>عنوان سخنرانی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nasser</dc:creator>
  <cp:lastModifiedBy>nasser</cp:lastModifiedBy>
  <cp:revision>36</cp:revision>
  <dcterms:created xsi:type="dcterms:W3CDTF">2022-08-24T15:20:34Z</dcterms:created>
  <dcterms:modified xsi:type="dcterms:W3CDTF">2022-08-24T16:19:29Z</dcterms:modified>
</cp:coreProperties>
</file>